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62181F-E86A-4C10-90E0-416868BA3FC4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6D4C0B-576E-424F-AF8D-7D91FFEF26D9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181F-E86A-4C10-90E0-416868BA3FC4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4C0B-576E-424F-AF8D-7D91FFEF26D9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181F-E86A-4C10-90E0-416868BA3FC4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4C0B-576E-424F-AF8D-7D91FFEF26D9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181F-E86A-4C10-90E0-416868BA3FC4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4C0B-576E-424F-AF8D-7D91FFEF26D9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181F-E86A-4C10-90E0-416868BA3FC4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4C0B-576E-424F-AF8D-7D91FFEF26D9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181F-E86A-4C10-90E0-416868BA3FC4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4C0B-576E-424F-AF8D-7D91FFEF26D9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181F-E86A-4C10-90E0-416868BA3FC4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4C0B-576E-424F-AF8D-7D91FFEF26D9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181F-E86A-4C10-90E0-416868BA3FC4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4C0B-576E-424F-AF8D-7D91FFEF26D9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181F-E86A-4C10-90E0-416868BA3FC4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4C0B-576E-424F-AF8D-7D91FFEF26D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181F-E86A-4C10-90E0-416868BA3FC4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4C0B-576E-424F-AF8D-7D91FFEF26D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181F-E86A-4C10-90E0-416868BA3FC4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4C0B-576E-424F-AF8D-7D91FFEF26D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62181F-E86A-4C10-90E0-416868BA3FC4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6D4C0B-576E-424F-AF8D-7D91FFEF26D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91680" y="2132856"/>
            <a:ext cx="5758408" cy="938535"/>
          </a:xfrm>
        </p:spPr>
        <p:txBody>
          <a:bodyPr/>
          <a:lstStyle/>
          <a:p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Gebratenes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Blut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Gebrode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Blut</a:t>
            </a:r>
            <a:endParaRPr lang="hu-H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(sült vér)</a:t>
            </a:r>
          </a:p>
          <a:p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505572" cy="26291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752600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0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264623"/>
            <a:ext cx="7745505" cy="3877815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Scheibe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Brot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Eßlöffel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Schmalz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Zwiebel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Paprikaschote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Das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Blut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von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einem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Federvieh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Salz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Gewürzpaprika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Zutaten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58" y="2060848"/>
            <a:ext cx="2448271" cy="1301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77" y="2497998"/>
            <a:ext cx="2205021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354">
            <a:off x="6647194" y="4158413"/>
            <a:ext cx="2448272" cy="18362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724">
            <a:off x="4378962" y="5179907"/>
            <a:ext cx="2321657" cy="1307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83" y="-171400"/>
            <a:ext cx="2799137" cy="2099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5" y="260648"/>
            <a:ext cx="1999636" cy="1499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50" y="3362094"/>
            <a:ext cx="1682874" cy="168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7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Das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zerbröselte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Brot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einen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tiefen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Teller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geben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und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beim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Schlachten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des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Federviehs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das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Blut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daraufrinnen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lassen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. Die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kleingehackte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Zwiebel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und die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Ringe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geschnittene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Paprikaschote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glasig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dünsten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, mit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Gewürzpaprika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bestreuen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das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Quadrate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geteilte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gestockte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Blut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hinzufügen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und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unter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ständigem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Rühren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etwa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8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Minuten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braten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Vor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dem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Auftragen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salzen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. Mit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eingestreuertem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Gemüse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reichern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Es war eine </a:t>
            </a:r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</a:rPr>
              <a:t>be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</a:rPr>
              <a:t>ie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</a:rPr>
              <a:t>te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 F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rü</a:t>
            </a:r>
            <a:r>
              <a:rPr lang="de-DE" smtClean="0">
                <a:solidFill>
                  <a:schemeClr val="tx2">
                    <a:lumMod val="50000"/>
                  </a:schemeClr>
                </a:solidFill>
              </a:rPr>
              <a:t>htück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speise an Sonntagen.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32624"/>
            <a:ext cx="8116303" cy="1054250"/>
          </a:xfrm>
        </p:spPr>
        <p:txBody>
          <a:bodyPr/>
          <a:lstStyle/>
          <a:p>
            <a:r>
              <a:rPr lang="hu-HU" dirty="0" err="1" smtClean="0"/>
              <a:t>Zubereitung</a:t>
            </a:r>
            <a:endParaRPr lang="hu-H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5539">
            <a:off x="6426182" y="167883"/>
            <a:ext cx="2808312" cy="1864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2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z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erbörselt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– morzsolt </a:t>
            </a:r>
          </a:p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ief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– mély</a:t>
            </a:r>
          </a:p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ges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chlachtet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– levágott</a:t>
            </a:r>
          </a:p>
          <a:p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eschnittene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vágott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Paprikaschote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– ehető paprika</a:t>
            </a:r>
          </a:p>
          <a:p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glasig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dünsten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üvegesre pirított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Rühren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kavarás, keverés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Auftragen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álalás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Übersetzungen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694">
            <a:off x="5283946" y="3793599"/>
            <a:ext cx="3611701" cy="2708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800">
            <a:off x="5422405" y="1268760"/>
            <a:ext cx="3721596" cy="2481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5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Guten</a:t>
            </a:r>
            <a:r>
              <a:rPr lang="hu-HU" dirty="0" smtClean="0"/>
              <a:t> </a:t>
            </a:r>
            <a:r>
              <a:rPr lang="hu-HU" dirty="0" err="1" smtClean="0"/>
              <a:t>Apetit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65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138</Words>
  <Application>Microsoft Office PowerPoint</Application>
  <PresentationFormat>Diavetítés a képernyőre (4:3 oldalarány)</PresentationFormat>
  <Paragraphs>24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Kemény kötés</vt:lpstr>
      <vt:lpstr>Gebratenes Blut </vt:lpstr>
      <vt:lpstr>Zutaten:</vt:lpstr>
      <vt:lpstr>Zubereitung</vt:lpstr>
      <vt:lpstr>Übersetzungen</vt:lpstr>
      <vt:lpstr>Guten Apetit!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Gebratenes Blut</dc:title>
  <dc:creator>Windows-felhasználó</dc:creator>
  <cp:lastModifiedBy>Windows-felhasználó</cp:lastModifiedBy>
  <cp:revision>11</cp:revision>
  <dcterms:created xsi:type="dcterms:W3CDTF">2014-03-05T09:01:41Z</dcterms:created>
  <dcterms:modified xsi:type="dcterms:W3CDTF">2014-03-06T11:15:49Z</dcterms:modified>
</cp:coreProperties>
</file>